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4" r:id="rId3"/>
    <p:sldId id="265" r:id="rId4"/>
    <p:sldId id="266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hJ6UerUKKybagTq7dhP+REQ1AB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>
        <p:scale>
          <a:sx n="70" d="100"/>
          <a:sy n="70" d="100"/>
        </p:scale>
        <p:origin x="-49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3798FF2-79BC-DCF9-3BBE-193F0E2E87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A25DE3C-6E46-8BAD-8A64-DA2074DE0C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04682-A214-4DD8-9AD5-FFE938D7D268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48FB8D-A0A9-8590-A325-CD0CA48D74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E0CC5B-20C9-2F0B-E1F4-6EF94DF293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73AE1-7954-48F3-821B-C14345F37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779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xmlns="" id="{49FC7411-20C8-15EB-02A0-8853C136B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xmlns="" id="{D224F0C2-0A9A-D0D0-2B50-233F2D600B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xmlns="" id="{65721028-8909-2310-D3BC-38A1BB4D21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72635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xmlns="" id="{49FC7411-20C8-15EB-02A0-8853C136B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xmlns="" id="{D224F0C2-0A9A-D0D0-2B50-233F2D600B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xmlns="" id="{65721028-8909-2310-D3BC-38A1BB4D21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726352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xmlns="" id="{49FC7411-20C8-15EB-02A0-8853C136B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xmlns="" id="{D224F0C2-0A9A-D0D0-2B50-233F2D600B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xmlns="" id="{65721028-8909-2310-D3BC-38A1BB4D21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72635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6;p1">
            <a:extLst>
              <a:ext uri="{FF2B5EF4-FFF2-40B4-BE49-F238E27FC236}">
                <a16:creationId xmlns:a16="http://schemas.microsoft.com/office/drawing/2014/main" xmlns="" id="{9FF36777-FE66-3937-B4A8-66475D8AE95B}"/>
              </a:ext>
            </a:extLst>
          </p:cNvPr>
          <p:cNvSpPr txBox="1"/>
          <p:nvPr/>
        </p:nvSpPr>
        <p:spPr>
          <a:xfrm>
            <a:off x="2161152" y="5607493"/>
            <a:ext cx="9112604" cy="10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84;p1">
            <a:extLst>
              <a:ext uri="{FF2B5EF4-FFF2-40B4-BE49-F238E27FC236}">
                <a16:creationId xmlns:a16="http://schemas.microsoft.com/office/drawing/2014/main" xmlns="" id="{DC6865AA-C8ED-6B88-3C14-53B8E0127642}"/>
              </a:ext>
            </a:extLst>
          </p:cNvPr>
          <p:cNvSpPr txBox="1"/>
          <p:nvPr/>
        </p:nvSpPr>
        <p:spPr>
          <a:xfrm>
            <a:off x="1830606" y="1876072"/>
            <a:ext cx="7992293" cy="109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lang="en-IN" sz="2800" b="1" i="0" u="none" strike="noStrike" cap="none" dirty="0">
              <a:solidFill>
                <a:srgbClr val="0000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905" marR="0" lvl="0" indent="0" algn="ctr">
              <a:lnSpc>
                <a:spcPts val="3354"/>
              </a:lnSpc>
              <a:spcBef>
                <a:spcPts val="9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3600" dirty="0">
                <a:solidFill>
                  <a:schemeClr val="accent1"/>
                </a:solidFill>
                <a:latin typeface="Arial Black"/>
                <a:sym typeface="Times New Roman"/>
              </a:rPr>
              <a:t>Title of the Paper</a:t>
            </a:r>
            <a:endParaRPr sz="3600" dirty="0">
              <a:solidFill>
                <a:schemeClr val="accent1"/>
              </a:solidFill>
              <a:latin typeface="Arial Black"/>
              <a:sym typeface="Times New Roman"/>
            </a:endParaRPr>
          </a:p>
        </p:txBody>
      </p:sp>
      <p:sp>
        <p:nvSpPr>
          <p:cNvPr id="11" name="Google Shape;86;p1">
            <a:extLst>
              <a:ext uri="{FF2B5EF4-FFF2-40B4-BE49-F238E27FC236}">
                <a16:creationId xmlns:a16="http://schemas.microsoft.com/office/drawing/2014/main" xmlns="" id="{9FF36777-FE66-3937-B4A8-66475D8AE95B}"/>
              </a:ext>
            </a:extLst>
          </p:cNvPr>
          <p:cNvSpPr txBox="1"/>
          <p:nvPr/>
        </p:nvSpPr>
        <p:spPr>
          <a:xfrm>
            <a:off x="2161152" y="5607493"/>
            <a:ext cx="9112604" cy="10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85;p1">
            <a:extLst>
              <a:ext uri="{FF2B5EF4-FFF2-40B4-BE49-F238E27FC236}">
                <a16:creationId xmlns:a16="http://schemas.microsoft.com/office/drawing/2014/main" xmlns="" id="{3FF6C90B-9671-8042-6F03-959D69B54C04}"/>
              </a:ext>
            </a:extLst>
          </p:cNvPr>
          <p:cNvSpPr txBox="1"/>
          <p:nvPr/>
        </p:nvSpPr>
        <p:spPr>
          <a:xfrm>
            <a:off x="163772" y="4819964"/>
            <a:ext cx="12028227" cy="1575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i="0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Author</a:t>
            </a:r>
            <a:r>
              <a:rPr lang="en-US" sz="2000" i="0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Second Author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00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Third Author</a:t>
            </a:r>
            <a:r>
              <a:rPr lang="en-US" sz="20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(Paper Authors Name and Affiliation)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lang="en-US" sz="2000" baseline="30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Mechanical Engineering Department, 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ADIT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Charutar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Vidya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Mandal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(CVM) University,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Vallabh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Vidyanagar</a:t>
            </a:r>
            <a:endParaRPr lang="en-US"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spcBef>
                <a:spcPts val="1925"/>
              </a:spcBef>
            </a:pPr>
            <a:r>
              <a:rPr lang="en-US" sz="2000" baseline="26455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spc="104" baseline="26455" dirty="0"/>
              <a:t> 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cs typeface="Times New Roman"/>
              </a:rPr>
              <a:t>Department of Computer Engineering, 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ADIT, The </a:t>
            </a:r>
            <a:r>
              <a:rPr lang="en-US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Charutar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Vidya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Mandal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(CVM) University, </a:t>
            </a:r>
            <a:r>
              <a:rPr lang="en-US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Vallabh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Vidyanagar</a:t>
            </a:r>
            <a:endParaRPr lang="en-US"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6FDFE4BF-059D-63C8-095F-CFBB2331E9D1}"/>
              </a:ext>
            </a:extLst>
          </p:cNvPr>
          <p:cNvSpPr txBox="1"/>
          <p:nvPr/>
        </p:nvSpPr>
        <p:spPr>
          <a:xfrm>
            <a:off x="0" y="3319487"/>
            <a:ext cx="12137573" cy="500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" algn="ctr">
              <a:lnSpc>
                <a:spcPts val="3354"/>
              </a:lnSpc>
              <a:spcBef>
                <a:spcPts val="95"/>
              </a:spcBef>
            </a:pPr>
            <a:r>
              <a:rPr lang="en-GB" sz="2400" dirty="0">
                <a:solidFill>
                  <a:srgbClr val="000000"/>
                </a:solidFill>
                <a:latin typeface="Arial Black"/>
              </a:rPr>
              <a:t>Name of Presenter 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xmlns="" id="{DE1184EB-BA5A-C01D-CB1E-1F4FECFA8D5C}"/>
              </a:ext>
            </a:extLst>
          </p:cNvPr>
          <p:cNvSpPr txBox="1"/>
          <p:nvPr/>
        </p:nvSpPr>
        <p:spPr>
          <a:xfrm>
            <a:off x="54427" y="3809146"/>
            <a:ext cx="12137573" cy="4719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" algn="ctr">
              <a:lnSpc>
                <a:spcPts val="3354"/>
              </a:lnSpc>
              <a:spcBef>
                <a:spcPts val="95"/>
              </a:spcBef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ID of Presenter</a:t>
            </a:r>
          </a:p>
        </p:txBody>
      </p:sp>
      <p:sp>
        <p:nvSpPr>
          <p:cNvPr id="2" name="Google Shape;84;p1">
            <a:extLst>
              <a:ext uri="{FF2B5EF4-FFF2-40B4-BE49-F238E27FC236}">
                <a16:creationId xmlns:a16="http://schemas.microsoft.com/office/drawing/2014/main" xmlns="" id="{5C580E90-755C-4098-708B-01C2C1A810A6}"/>
              </a:ext>
            </a:extLst>
          </p:cNvPr>
          <p:cNvSpPr/>
          <p:nvPr/>
        </p:nvSpPr>
        <p:spPr>
          <a:xfrm>
            <a:off x="-1471" y="6585518"/>
            <a:ext cx="12193471" cy="272482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C55A11"/>
              </a:gs>
              <a:gs pos="56000">
                <a:srgbClr val="FFF2CC"/>
              </a:gs>
              <a:gs pos="100000">
                <a:srgbClr val="0070C0"/>
              </a:gs>
            </a:gsLst>
            <a:lin ang="9000021" scaled="0"/>
          </a:gradFill>
          <a:ln>
            <a:noFill/>
          </a:ln>
        </p:spPr>
        <p:txBody>
          <a:bodyPr spcFirstLastPara="1" wrap="square" lIns="123500" tIns="61725" rIns="123500" bIns="6172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25</a:t>
            </a:r>
            <a:r>
              <a:rPr lang="en-US" sz="1600" b="1" i="0" u="none" strike="noStrike" cap="none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1600" b="1" i="0" u="none" strike="noStrike" cap="none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June, </a:t>
            </a:r>
            <a:r>
              <a:rPr lang="en-US" sz="1600" b="1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INTEL\Desktop\ICSSSD 2026 V1.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291477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786" y="2595379"/>
            <a:ext cx="2311932" cy="221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xmlns="" id="{FB17686F-1E7F-BEFD-F7DE-0D59B173A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6;p1">
            <a:extLst>
              <a:ext uri="{FF2B5EF4-FFF2-40B4-BE49-F238E27FC236}">
                <a16:creationId xmlns:a16="http://schemas.microsoft.com/office/drawing/2014/main" xmlns="" id="{577CBDED-D850-B0F9-38D7-935F676C1912}"/>
              </a:ext>
            </a:extLst>
          </p:cNvPr>
          <p:cNvSpPr txBox="1"/>
          <p:nvPr/>
        </p:nvSpPr>
        <p:spPr>
          <a:xfrm>
            <a:off x="2161152" y="5607493"/>
            <a:ext cx="9112604" cy="10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86;p1">
            <a:extLst>
              <a:ext uri="{FF2B5EF4-FFF2-40B4-BE49-F238E27FC236}">
                <a16:creationId xmlns:a16="http://schemas.microsoft.com/office/drawing/2014/main" xmlns="" id="{EF4A3091-A1E6-A36B-29B5-21781D4480F8}"/>
              </a:ext>
            </a:extLst>
          </p:cNvPr>
          <p:cNvSpPr txBox="1"/>
          <p:nvPr/>
        </p:nvSpPr>
        <p:spPr>
          <a:xfrm>
            <a:off x="2161152" y="5607493"/>
            <a:ext cx="9112604" cy="10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84;p1">
            <a:extLst>
              <a:ext uri="{FF2B5EF4-FFF2-40B4-BE49-F238E27FC236}">
                <a16:creationId xmlns:a16="http://schemas.microsoft.com/office/drawing/2014/main" xmlns="" id="{12C97E9A-2E74-63A7-26E2-94E7822EE1BC}"/>
              </a:ext>
            </a:extLst>
          </p:cNvPr>
          <p:cNvSpPr/>
          <p:nvPr/>
        </p:nvSpPr>
        <p:spPr>
          <a:xfrm>
            <a:off x="-1471" y="6585518"/>
            <a:ext cx="12193471" cy="272482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C55A11"/>
              </a:gs>
              <a:gs pos="56000">
                <a:srgbClr val="FFF2CC"/>
              </a:gs>
              <a:gs pos="100000">
                <a:srgbClr val="0070C0"/>
              </a:gs>
            </a:gsLst>
            <a:lin ang="9000021" scaled="0"/>
          </a:gradFill>
          <a:ln>
            <a:noFill/>
          </a:ln>
        </p:spPr>
        <p:txBody>
          <a:bodyPr spcFirstLastPara="1" wrap="square" lIns="123500" tIns="61725" rIns="123500" bIns="6172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ICSSSD - 2026, ADIT,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1600" b="1" i="0" u="none" strike="noStrike" cap="none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1600" b="1" i="0" u="none" strike="noStrike" cap="none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June, 2026</a:t>
            </a:r>
            <a:endParaRPr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786D6DD6-B954-4B72-370A-E8283DEBA7BE}"/>
              </a:ext>
            </a:extLst>
          </p:cNvPr>
          <p:cNvSpPr txBox="1"/>
          <p:nvPr/>
        </p:nvSpPr>
        <p:spPr>
          <a:xfrm>
            <a:off x="395786" y="1687881"/>
            <a:ext cx="11796214" cy="12131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9105" indent="-457200">
              <a:spcBef>
                <a:spcPts val="95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your text here. </a:t>
            </a:r>
          </a:p>
          <a:p>
            <a:pPr marL="459105" indent="-457200">
              <a:spcBef>
                <a:spcPts val="95"/>
              </a:spcBef>
              <a:buFont typeface="Arial" pitchFamily="34" charset="0"/>
              <a:buChar char="•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Add new Slide instead copy paste the current blank slide and then add the new content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117EE40-1327-DE62-ADFF-838824491259}"/>
              </a:ext>
            </a:extLst>
          </p:cNvPr>
          <p:cNvSpPr/>
          <p:nvPr/>
        </p:nvSpPr>
        <p:spPr>
          <a:xfrm>
            <a:off x="2088107" y="222402"/>
            <a:ext cx="816136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3600" b="1" dirty="0" smtClean="0">
                <a:latin typeface="+mj-lt"/>
              </a:rPr>
              <a:t>Slide Title </a:t>
            </a:r>
            <a:endParaRPr lang="en-IN" sz="3600" dirty="0">
              <a:latin typeface="+mj-lt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60860891-67F7-7B92-7564-BEDA3695F602}"/>
              </a:ext>
            </a:extLst>
          </p:cNvPr>
          <p:cNvSpPr txBox="1">
            <a:spLocks/>
          </p:cNvSpPr>
          <p:nvPr/>
        </p:nvSpPr>
        <p:spPr>
          <a:xfrm>
            <a:off x="5745001" y="6577125"/>
            <a:ext cx="1233487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en-I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No. </a:t>
            </a:r>
            <a:fld id="{1CE0F123-A3B8-4281-A095-4D381FC85211}" type="slidenum">
              <a:rPr lang="en-IN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>
                <a:defRPr/>
              </a:pPr>
              <a:t>2</a:t>
            </a:fld>
            <a:endParaRPr lang="en-IN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 t="14806" b="10345"/>
          <a:stretch/>
        </p:blipFill>
        <p:spPr>
          <a:xfrm>
            <a:off x="218364" y="204717"/>
            <a:ext cx="1528549" cy="846162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 l="18719" t="15098" r="19369" b="11569"/>
          <a:stretch/>
        </p:blipFill>
        <p:spPr>
          <a:xfrm>
            <a:off x="10740788" y="163775"/>
            <a:ext cx="1192802" cy="87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01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xmlns="" id="{FB17686F-1E7F-BEFD-F7DE-0D59B173A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6;p1">
            <a:extLst>
              <a:ext uri="{FF2B5EF4-FFF2-40B4-BE49-F238E27FC236}">
                <a16:creationId xmlns:a16="http://schemas.microsoft.com/office/drawing/2014/main" xmlns="" id="{577CBDED-D850-B0F9-38D7-935F676C1912}"/>
              </a:ext>
            </a:extLst>
          </p:cNvPr>
          <p:cNvSpPr txBox="1"/>
          <p:nvPr/>
        </p:nvSpPr>
        <p:spPr>
          <a:xfrm>
            <a:off x="2161152" y="5607493"/>
            <a:ext cx="9112604" cy="10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86;p1">
            <a:extLst>
              <a:ext uri="{FF2B5EF4-FFF2-40B4-BE49-F238E27FC236}">
                <a16:creationId xmlns:a16="http://schemas.microsoft.com/office/drawing/2014/main" xmlns="" id="{EF4A3091-A1E6-A36B-29B5-21781D4480F8}"/>
              </a:ext>
            </a:extLst>
          </p:cNvPr>
          <p:cNvSpPr txBox="1"/>
          <p:nvPr/>
        </p:nvSpPr>
        <p:spPr>
          <a:xfrm>
            <a:off x="2161152" y="5607493"/>
            <a:ext cx="9112604" cy="10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84;p1">
            <a:extLst>
              <a:ext uri="{FF2B5EF4-FFF2-40B4-BE49-F238E27FC236}">
                <a16:creationId xmlns:a16="http://schemas.microsoft.com/office/drawing/2014/main" xmlns="" id="{12C97E9A-2E74-63A7-26E2-94E7822EE1BC}"/>
              </a:ext>
            </a:extLst>
          </p:cNvPr>
          <p:cNvSpPr/>
          <p:nvPr/>
        </p:nvSpPr>
        <p:spPr>
          <a:xfrm>
            <a:off x="-1471" y="6585518"/>
            <a:ext cx="12193471" cy="272482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C55A11"/>
              </a:gs>
              <a:gs pos="56000">
                <a:srgbClr val="FFF2CC"/>
              </a:gs>
              <a:gs pos="100000">
                <a:srgbClr val="0070C0"/>
              </a:gs>
            </a:gsLst>
            <a:lin ang="9000021" scaled="0"/>
          </a:gradFill>
          <a:ln>
            <a:noFill/>
          </a:ln>
        </p:spPr>
        <p:txBody>
          <a:bodyPr spcFirstLastPara="1" wrap="square" lIns="123500" tIns="61725" rIns="123500" bIns="6172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ICSSSD - 2026, ADIT,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1600" b="1" i="0" u="none" strike="noStrike" cap="none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1600" b="1" i="0" u="none" strike="noStrike" cap="none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June, 2026</a:t>
            </a:r>
            <a:endParaRPr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786D6DD6-B954-4B72-370A-E8283DEBA7BE}"/>
              </a:ext>
            </a:extLst>
          </p:cNvPr>
          <p:cNvSpPr txBox="1"/>
          <p:nvPr/>
        </p:nvSpPr>
        <p:spPr>
          <a:xfrm>
            <a:off x="395786" y="1687881"/>
            <a:ext cx="11796214" cy="12131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9105" indent="-457200">
              <a:spcBef>
                <a:spcPts val="95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your text here. </a:t>
            </a:r>
          </a:p>
          <a:p>
            <a:pPr marL="459105" indent="-457200">
              <a:spcBef>
                <a:spcPts val="95"/>
              </a:spcBef>
              <a:buFont typeface="Arial" pitchFamily="34" charset="0"/>
              <a:buChar char="•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Add new Slide instead copy paste the current blank slide and then add the new content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117EE40-1327-DE62-ADFF-838824491259}"/>
              </a:ext>
            </a:extLst>
          </p:cNvPr>
          <p:cNvSpPr/>
          <p:nvPr/>
        </p:nvSpPr>
        <p:spPr>
          <a:xfrm>
            <a:off x="2088107" y="222402"/>
            <a:ext cx="816136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3600" b="1" dirty="0" smtClean="0">
                <a:latin typeface="+mj-lt"/>
              </a:rPr>
              <a:t>Slide Title </a:t>
            </a:r>
            <a:endParaRPr lang="en-IN" sz="3600" dirty="0">
              <a:latin typeface="+mj-lt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60860891-67F7-7B92-7564-BEDA3695F602}"/>
              </a:ext>
            </a:extLst>
          </p:cNvPr>
          <p:cNvSpPr txBox="1">
            <a:spLocks/>
          </p:cNvSpPr>
          <p:nvPr/>
        </p:nvSpPr>
        <p:spPr>
          <a:xfrm>
            <a:off x="5745001" y="6577125"/>
            <a:ext cx="1233487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en-I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No. </a:t>
            </a:r>
            <a:fld id="{1CE0F123-A3B8-4281-A095-4D381FC85211}" type="slidenum">
              <a:rPr lang="en-IN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>
                <a:defRPr/>
              </a:pPr>
              <a:t>3</a:t>
            </a:fld>
            <a:endParaRPr lang="en-IN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 t="14806" b="10345"/>
          <a:stretch/>
        </p:blipFill>
        <p:spPr>
          <a:xfrm>
            <a:off x="218364" y="204717"/>
            <a:ext cx="1528549" cy="846162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 l="18719" t="15098" r="19369" b="11569"/>
          <a:stretch/>
        </p:blipFill>
        <p:spPr>
          <a:xfrm>
            <a:off x="10740788" y="163775"/>
            <a:ext cx="1192802" cy="87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01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xmlns="" id="{FB17686F-1E7F-BEFD-F7DE-0D59B173A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6;p1">
            <a:extLst>
              <a:ext uri="{FF2B5EF4-FFF2-40B4-BE49-F238E27FC236}">
                <a16:creationId xmlns:a16="http://schemas.microsoft.com/office/drawing/2014/main" xmlns="" id="{577CBDED-D850-B0F9-38D7-935F676C1912}"/>
              </a:ext>
            </a:extLst>
          </p:cNvPr>
          <p:cNvSpPr txBox="1"/>
          <p:nvPr/>
        </p:nvSpPr>
        <p:spPr>
          <a:xfrm>
            <a:off x="2161152" y="5607493"/>
            <a:ext cx="9112604" cy="10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86;p1">
            <a:extLst>
              <a:ext uri="{FF2B5EF4-FFF2-40B4-BE49-F238E27FC236}">
                <a16:creationId xmlns:a16="http://schemas.microsoft.com/office/drawing/2014/main" xmlns="" id="{EF4A3091-A1E6-A36B-29B5-21781D4480F8}"/>
              </a:ext>
            </a:extLst>
          </p:cNvPr>
          <p:cNvSpPr txBox="1"/>
          <p:nvPr/>
        </p:nvSpPr>
        <p:spPr>
          <a:xfrm>
            <a:off x="2161152" y="5607493"/>
            <a:ext cx="9112604" cy="10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84;p1">
            <a:extLst>
              <a:ext uri="{FF2B5EF4-FFF2-40B4-BE49-F238E27FC236}">
                <a16:creationId xmlns:a16="http://schemas.microsoft.com/office/drawing/2014/main" xmlns="" id="{12C97E9A-2E74-63A7-26E2-94E7822EE1BC}"/>
              </a:ext>
            </a:extLst>
          </p:cNvPr>
          <p:cNvSpPr/>
          <p:nvPr/>
        </p:nvSpPr>
        <p:spPr>
          <a:xfrm>
            <a:off x="-1471" y="6585518"/>
            <a:ext cx="12193471" cy="272482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C55A11"/>
              </a:gs>
              <a:gs pos="56000">
                <a:srgbClr val="FFF2CC"/>
              </a:gs>
              <a:gs pos="100000">
                <a:srgbClr val="0070C0"/>
              </a:gs>
            </a:gsLst>
            <a:lin ang="9000021" scaled="0"/>
          </a:gradFill>
          <a:ln>
            <a:noFill/>
          </a:ln>
        </p:spPr>
        <p:txBody>
          <a:bodyPr spcFirstLastPara="1" wrap="square" lIns="123500" tIns="61725" rIns="123500" bIns="6172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ICSSSD - 2026, ADIT,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1600" b="1" i="0" u="none" strike="noStrike" cap="none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1600" b="1" i="0" u="none" strike="noStrike" cap="none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June, 2026</a:t>
            </a:r>
            <a:endParaRPr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786D6DD6-B954-4B72-370A-E8283DEBA7BE}"/>
              </a:ext>
            </a:extLst>
          </p:cNvPr>
          <p:cNvSpPr txBox="1"/>
          <p:nvPr/>
        </p:nvSpPr>
        <p:spPr>
          <a:xfrm>
            <a:off x="395786" y="1687881"/>
            <a:ext cx="11796214" cy="12131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9105" indent="-457200">
              <a:spcBef>
                <a:spcPts val="95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your text here. </a:t>
            </a:r>
          </a:p>
          <a:p>
            <a:pPr marL="459105" indent="-457200">
              <a:spcBef>
                <a:spcPts val="95"/>
              </a:spcBef>
              <a:buFont typeface="Arial" pitchFamily="34" charset="0"/>
              <a:buChar char="•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Add new Slide instead copy paste the current blank slide and then add the new content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117EE40-1327-DE62-ADFF-838824491259}"/>
              </a:ext>
            </a:extLst>
          </p:cNvPr>
          <p:cNvSpPr/>
          <p:nvPr/>
        </p:nvSpPr>
        <p:spPr>
          <a:xfrm>
            <a:off x="2088107" y="222402"/>
            <a:ext cx="816136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3600" b="1" dirty="0" smtClean="0">
                <a:latin typeface="+mj-lt"/>
              </a:rPr>
              <a:t>Slide Title </a:t>
            </a:r>
            <a:endParaRPr lang="en-IN" sz="3600" dirty="0">
              <a:latin typeface="+mj-lt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60860891-67F7-7B92-7564-BEDA3695F602}"/>
              </a:ext>
            </a:extLst>
          </p:cNvPr>
          <p:cNvSpPr txBox="1">
            <a:spLocks/>
          </p:cNvSpPr>
          <p:nvPr/>
        </p:nvSpPr>
        <p:spPr>
          <a:xfrm>
            <a:off x="5745001" y="6577125"/>
            <a:ext cx="1233487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en-I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No. </a:t>
            </a:r>
            <a:fld id="{1CE0F123-A3B8-4281-A095-4D381FC85211}" type="slidenum">
              <a:rPr lang="en-IN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>
                <a:defRPr/>
              </a:pPr>
              <a:t>4</a:t>
            </a:fld>
            <a:endParaRPr lang="en-IN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 t="14806" b="10345"/>
          <a:stretch/>
        </p:blipFill>
        <p:spPr>
          <a:xfrm>
            <a:off x="218364" y="204717"/>
            <a:ext cx="1528549" cy="846162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 l="18719" t="15098" r="19369" b="11569"/>
          <a:stretch/>
        </p:blipFill>
        <p:spPr>
          <a:xfrm>
            <a:off x="10740788" y="163775"/>
            <a:ext cx="1192802" cy="87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01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151</Words>
  <Application>Microsoft Office PowerPoint</Application>
  <PresentationFormat>Custom</PresentationFormat>
  <Paragraphs>25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IIT Jodhpur</dc:creator>
  <cp:lastModifiedBy>INTEL</cp:lastModifiedBy>
  <cp:revision>19</cp:revision>
  <dcterms:created xsi:type="dcterms:W3CDTF">2025-07-16T11:09:53Z</dcterms:created>
  <dcterms:modified xsi:type="dcterms:W3CDTF">2026-06-12T04:42:00Z</dcterms:modified>
</cp:coreProperties>
</file>